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860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64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059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64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10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8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24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40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704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7904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786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3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86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15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27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47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20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4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108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42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49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774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30872-2662-4BBE-A44E-C748CF55DDCD}" type="datetimeFigureOut">
              <a:rPr lang="ru-RU" smtClean="0"/>
              <a:t>25.10.2024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35B90-D0A2-47CB-84FD-9CBEDCD85A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D502E-6347-44FB-953F-24A1156E3D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25.10.2024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50E35-31C2-4ACD-8449-D9A8BB712C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3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980728"/>
            <a:ext cx="8016552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smtClean="0"/>
              <a:t/>
            </a:r>
            <a:br>
              <a:rPr lang="ru-RU" sz="3600" b="1" smtClean="0"/>
            </a:br>
            <a:r>
              <a:rPr lang="ru-RU" sz="3600" b="1" smtClean="0"/>
              <a:t>Перечень контрольных заданий </a:t>
            </a:r>
          </a:p>
          <a:p>
            <a:r>
              <a:rPr lang="ru-RU" sz="3600" b="1" smtClean="0"/>
              <a:t>к зачету по дисциплине </a:t>
            </a:r>
          </a:p>
          <a:p>
            <a:r>
              <a:rPr lang="ru-RU" sz="3600" b="1" smtClean="0"/>
              <a:t>«</a:t>
            </a:r>
            <a:r>
              <a:rPr lang="ru-RU" sz="3600" b="1"/>
              <a:t>Разработка учебной дисциплины общего / профессионального / дополнительного образования»</a:t>
            </a:r>
            <a:endParaRPr lang="ru-RU" sz="3600" b="1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21320" y="4472905"/>
            <a:ext cx="8016552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400" b="1" smtClean="0"/>
              <a:t>профессор, кандидат искусствоведения</a:t>
            </a:r>
          </a:p>
          <a:p>
            <a:pPr algn="r"/>
            <a:r>
              <a:rPr lang="ru-RU" sz="2400" b="1" smtClean="0"/>
              <a:t>Показанник Елена Владимировна</a:t>
            </a:r>
            <a:endParaRPr lang="ru-RU" sz="2400" smtClean="0"/>
          </a:p>
          <a:p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798617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Требования к </a:t>
            </a:r>
            <a:r>
              <a:rPr lang="ru-RU" dirty="0" smtClean="0"/>
              <a:t>зачету: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Проверенная и положительно оцененная контрольная </a:t>
            </a:r>
            <a:r>
              <a:rPr lang="ru-RU" smtClean="0"/>
              <a:t>работа - </a:t>
            </a:r>
            <a:r>
              <a:rPr lang="ru-RU" dirty="0" smtClean="0"/>
              <a:t>30%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smtClean="0"/>
              <a:t>. Идея для разработки собственной РПД с обоснованием, подборкой методических материалов – 70% (тематика – в сфере онлайн-образования)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4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6_Тема Office</vt:lpstr>
      <vt:lpstr>Презентация PowerPoint</vt:lpstr>
      <vt:lpstr>Требования к зачету: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</cp:revision>
  <dcterms:created xsi:type="dcterms:W3CDTF">2024-10-25T10:15:24Z</dcterms:created>
  <dcterms:modified xsi:type="dcterms:W3CDTF">2024-10-25T10:17:25Z</dcterms:modified>
</cp:coreProperties>
</file>