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A292-4982-47E3-B3E5-CB4359ACCBE6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09F5-87BC-4D4F-979C-5F8A9EAD21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958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A292-4982-47E3-B3E5-CB4359ACCBE6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09F5-87BC-4D4F-979C-5F8A9EAD21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954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A292-4982-47E3-B3E5-CB4359ACCBE6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09F5-87BC-4D4F-979C-5F8A9EAD21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825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A292-4982-47E3-B3E5-CB4359ACCBE6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09F5-87BC-4D4F-979C-5F8A9EAD21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164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A292-4982-47E3-B3E5-CB4359ACCBE6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09F5-87BC-4D4F-979C-5F8A9EAD21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142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A292-4982-47E3-B3E5-CB4359ACCBE6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09F5-87BC-4D4F-979C-5F8A9EAD21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749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A292-4982-47E3-B3E5-CB4359ACCBE6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09F5-87BC-4D4F-979C-5F8A9EAD21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741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A292-4982-47E3-B3E5-CB4359ACCBE6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09F5-87BC-4D4F-979C-5F8A9EAD21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019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A292-4982-47E3-B3E5-CB4359ACCBE6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09F5-87BC-4D4F-979C-5F8A9EAD21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208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A292-4982-47E3-B3E5-CB4359ACCBE6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09F5-87BC-4D4F-979C-5F8A9EAD21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89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A292-4982-47E3-B3E5-CB4359ACCBE6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E09F5-87BC-4D4F-979C-5F8A9EAD21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236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EA292-4982-47E3-B3E5-CB4359ACCBE6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E09F5-87BC-4D4F-979C-5F8A9EAD21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291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nstu.ru/sveden/education/eduop/" TargetMode="External"/><Relationship Id="rId2" Type="http://schemas.openxmlformats.org/officeDocument/2006/relationships/hyperlink" Target="http://fgosvo.ru/support/42/5/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u.donstu.ru/Plans/Plan.aspx?id=44245" TargetMode="External"/><Relationship Id="rId5" Type="http://schemas.openxmlformats.org/officeDocument/2006/relationships/hyperlink" Target="https://www.utmn.ru/" TargetMode="External"/><Relationship Id="rId4" Type="http://schemas.openxmlformats.org/officeDocument/2006/relationships/hyperlink" Target="https://www.hse.ru/sveden/educ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/>
              <a:t>Список информационных ресурсов </a:t>
            </a:r>
            <a:br>
              <a:rPr lang="ru-RU" b="1" smtClean="0"/>
            </a:br>
            <a:r>
              <a:rPr lang="ru-RU" b="1" smtClean="0"/>
              <a:t>по дисциплине «</a:t>
            </a:r>
            <a:r>
              <a:rPr lang="ru-RU" b="1"/>
              <a:t>Разработка учебной дисциплины общего / профессионального / дополнительного образования</a:t>
            </a:r>
            <a:r>
              <a:rPr lang="ru-RU" b="1" smtClean="0"/>
              <a:t>»</a:t>
            </a:r>
            <a:endParaRPr lang="ru-RU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2624" y="5013176"/>
            <a:ext cx="8833096" cy="1655762"/>
          </a:xfrm>
        </p:spPr>
        <p:txBody>
          <a:bodyPr>
            <a:normAutofit/>
          </a:bodyPr>
          <a:lstStyle/>
          <a:p>
            <a:pPr algn="r"/>
            <a:r>
              <a:rPr lang="ru-RU" sz="1800" b="1" smtClean="0"/>
              <a:t>профессор, кандидат искусствоведения</a:t>
            </a:r>
          </a:p>
          <a:p>
            <a:pPr algn="r"/>
            <a:r>
              <a:rPr lang="ru-RU" sz="1800" b="1" smtClean="0"/>
              <a:t>Показанник Елена Владимировна</a:t>
            </a:r>
            <a:endParaRPr lang="ru-RU" sz="1800" smtClean="0"/>
          </a:p>
          <a:p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2058239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Сайты с нормативной документацией: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mtClean="0"/>
              <a:t>1. ФГОС ВО </a:t>
            </a:r>
            <a:r>
              <a:rPr lang="ru-RU" b="1" u="sng" smtClean="0">
                <a:hlinkClick r:id="rId2"/>
              </a:rPr>
              <a:t>http://fgosvo.ru/support/42/5/7</a:t>
            </a:r>
            <a:endParaRPr lang="ru-RU" smtClean="0"/>
          </a:p>
          <a:p>
            <a:pPr marL="0" indent="0">
              <a:buNone/>
            </a:pPr>
            <a:r>
              <a:rPr lang="ru-RU" smtClean="0"/>
              <a:t>2. Сайты вузов для анализа: </a:t>
            </a:r>
            <a:r>
              <a:rPr lang="en-US" smtClean="0">
                <a:hlinkClick r:id="rId3"/>
              </a:rPr>
              <a:t>https://donstu.ru/sveden/education/eduop/</a:t>
            </a:r>
            <a:endParaRPr lang="ru-RU" smtClean="0"/>
          </a:p>
          <a:p>
            <a:pPr marL="0" indent="0">
              <a:buNone/>
            </a:pPr>
            <a:r>
              <a:rPr lang="en-US" smtClean="0">
                <a:hlinkClick r:id="rId4"/>
              </a:rPr>
              <a:t>https://www.hse.ru/sveden/education</a:t>
            </a:r>
            <a:endParaRPr lang="ru-RU" smtClean="0"/>
          </a:p>
          <a:p>
            <a:pPr marL="0" indent="0">
              <a:buNone/>
            </a:pPr>
            <a:r>
              <a:rPr lang="en-US" smtClean="0">
                <a:hlinkClick r:id="rId5"/>
              </a:rPr>
              <a:t>https://www.utmn.ru/</a:t>
            </a:r>
            <a:endParaRPr lang="ru-RU" smtClean="0"/>
          </a:p>
          <a:p>
            <a:pPr marL="0" indent="0">
              <a:buNone/>
            </a:pPr>
            <a:r>
              <a:rPr lang="en-US" smtClean="0">
                <a:hlinkClick r:id="rId3"/>
              </a:rPr>
              <a:t>https://donstu.ru/sveden/education/eduop/</a:t>
            </a:r>
            <a:r>
              <a:rPr lang="ru-RU" smtClean="0"/>
              <a:t> </a:t>
            </a:r>
            <a:r>
              <a:rPr lang="ru-RU" sz="2200" smtClean="0"/>
              <a:t>далее </a:t>
            </a:r>
            <a:r>
              <a:rPr lang="en-US" sz="2200" smtClean="0">
                <a:hlinkClick r:id="rId6"/>
              </a:rPr>
              <a:t>https://edu.donstu.ru/Plans/Plan.aspx?id=44245</a:t>
            </a:r>
            <a:endParaRPr lang="ru-RU" sz="2200" smtClean="0"/>
          </a:p>
          <a:p>
            <a:pPr marL="0" indent="0">
              <a:buNone/>
            </a:pPr>
            <a:r>
              <a:rPr lang="en-US" smtClean="0">
                <a:hlinkClick r:id="rId4"/>
              </a:rPr>
              <a:t>https://www.hse.ru/sveden/education</a:t>
            </a:r>
            <a:endParaRPr lang="ru-RU"/>
          </a:p>
          <a:p>
            <a:pPr marL="0" indent="0">
              <a:buNone/>
            </a:pPr>
            <a:r>
              <a:rPr lang="en-US" smtClean="0">
                <a:hlinkClick r:id="rId5"/>
              </a:rPr>
              <a:t>https://www.utmn.ru/</a:t>
            </a:r>
            <a:endParaRPr lang="ru-RU" smtClean="0"/>
          </a:p>
          <a:p>
            <a:pPr marL="0" indent="0">
              <a:buNone/>
            </a:pPr>
            <a:endParaRPr lang="ru-RU" smtClean="0"/>
          </a:p>
          <a:p>
            <a:pPr marL="0" indent="0">
              <a:buNone/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641995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55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Список информационных ресурсов  по дисциплине «Разработка учебной дисциплины общего / профессионального / дополнительного образования»</vt:lpstr>
      <vt:lpstr>Сайты с нормативной документацией: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Список информационных ресурсов  по дисциплине</dc:title>
  <dc:creator>Елена</dc:creator>
  <cp:lastModifiedBy>Елена</cp:lastModifiedBy>
  <cp:revision>2</cp:revision>
  <dcterms:created xsi:type="dcterms:W3CDTF">2024-10-25T10:17:59Z</dcterms:created>
  <dcterms:modified xsi:type="dcterms:W3CDTF">2024-10-25T10:22:24Z</dcterms:modified>
</cp:coreProperties>
</file>